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bmp>
</file>

<file path=ppt/media/image1.jpeg>
</file>

<file path=ppt/media/image1.png>
</file>

<file path=ppt/media/image1.tif>
</file>

<file path=ppt/media/image10.png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eur et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12" name="Titre de la pré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13" name="Texte niveau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seu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100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10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re de l’ordre du jour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l’ordre du jour</a:t>
            </a:r>
          </a:p>
        </p:txBody>
      </p:sp>
      <p:sp>
        <p:nvSpPr>
          <p:cNvPr id="109" name="Sous-titre de l’ordre du jour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l’ordre du jour</a:t>
            </a:r>
          </a:p>
        </p:txBody>
      </p:sp>
      <p:sp>
        <p:nvSpPr>
          <p:cNvPr id="110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Rubriques de l’ordre du jour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écla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e niveau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Déclaration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it import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e niveau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Données clés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Données clés</a:t>
            </a:r>
          </a:p>
        </p:txBody>
      </p:sp>
      <p:sp>
        <p:nvSpPr>
          <p:cNvPr id="12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Texte niveau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 Citation notable 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Vue extérieure en contre-plongée de la façade d’un bâtiment moderne couverte de disques d’aluminium sous un ciel bleu et clair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Vue en contre-plongée d’un bâtiment moderne en courbes sous un ciel nuageux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Vue depuis l’intérieur d’un bâtiment moderne blanc doté de panneaux en verre, regardant vers le ciel, clair et partiellement nuageux"/>
          <p:cNvSpPr/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Vue en contre-plongée de la Azadi Tower à Téhéran, en Iran, avec un ciel bleu et clair en arrière-plan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ue depuis l’intérieur d’une structure en pierre, regardant vers l’extérieur, vers des escaliers et un ciel clair et bleu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re de la pré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23" name="Auteur et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24" name="Texte niveau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tre 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Un bâtiment blanc moderne doté de panneaux de verre avec un ciel bleu et clair en arrière-plan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itre de diapositiv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Titre de diapositive</a:t>
            </a:r>
          </a:p>
        </p:txBody>
      </p:sp>
      <p:sp>
        <p:nvSpPr>
          <p:cNvPr id="34" name="Texte niveau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re de diapositiv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43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44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61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Petite section d’un pont moderne à Qingdao, Shandong, en Chine, en dessous d’un ciel partiellement nuageux"/>
          <p:cNvSpPr/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6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, vidéo direct,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72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7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, vidéo direct, g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82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8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re de section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Titre de section</a:t>
            </a:r>
          </a:p>
        </p:txBody>
      </p:sp>
      <p:sp>
        <p:nvSpPr>
          <p:cNvPr id="92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Titre de diapositive</a:t>
            </a:r>
          </a:p>
        </p:txBody>
      </p:sp>
      <p:sp>
        <p:nvSpPr>
          <p:cNvPr id="3" name="Texte niveau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bmp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6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7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8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Logograndformat.bmp" descr="Logograndformat.bmp"/>
          <p:cNvPicPr>
            <a:picLocks noChangeAspect="1"/>
          </p:cNvPicPr>
          <p:nvPr/>
        </p:nvPicPr>
        <p:blipFill>
          <a:blip r:embed="rId2">
            <a:extLst/>
          </a:blip>
          <a:srcRect l="234" t="1809" r="230" b="1796"/>
          <a:stretch>
            <a:fillRect/>
          </a:stretch>
        </p:blipFill>
        <p:spPr>
          <a:xfrm>
            <a:off x="689219" y="4713772"/>
            <a:ext cx="23006524" cy="29380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4" h="21599" fill="norm" stroke="1" extrusionOk="0">
                <a:moveTo>
                  <a:pt x="900" y="0"/>
                </a:moveTo>
                <a:cubicBezTo>
                  <a:pt x="854" y="1"/>
                  <a:pt x="772" y="97"/>
                  <a:pt x="717" y="216"/>
                </a:cubicBezTo>
                <a:cubicBezTo>
                  <a:pt x="621" y="423"/>
                  <a:pt x="618" y="460"/>
                  <a:pt x="634" y="1112"/>
                </a:cubicBezTo>
                <a:cubicBezTo>
                  <a:pt x="649" y="1730"/>
                  <a:pt x="641" y="1838"/>
                  <a:pt x="553" y="2305"/>
                </a:cubicBezTo>
                <a:cubicBezTo>
                  <a:pt x="464" y="2775"/>
                  <a:pt x="451" y="2792"/>
                  <a:pt x="398" y="2518"/>
                </a:cubicBezTo>
                <a:cubicBezTo>
                  <a:pt x="306" y="2048"/>
                  <a:pt x="252" y="2165"/>
                  <a:pt x="175" y="3011"/>
                </a:cubicBezTo>
                <a:cubicBezTo>
                  <a:pt x="87" y="3984"/>
                  <a:pt x="86" y="4339"/>
                  <a:pt x="170" y="4904"/>
                </a:cubicBezTo>
                <a:cubicBezTo>
                  <a:pt x="233" y="5328"/>
                  <a:pt x="235" y="5386"/>
                  <a:pt x="203" y="6144"/>
                </a:cubicBezTo>
                <a:cubicBezTo>
                  <a:pt x="175" y="6783"/>
                  <a:pt x="152" y="6972"/>
                  <a:pt x="85" y="7107"/>
                </a:cubicBezTo>
                <a:cubicBezTo>
                  <a:pt x="-7" y="7291"/>
                  <a:pt x="-16" y="7570"/>
                  <a:pt x="17" y="9132"/>
                </a:cubicBezTo>
                <a:cubicBezTo>
                  <a:pt x="32" y="9853"/>
                  <a:pt x="38" y="9891"/>
                  <a:pt x="133" y="9891"/>
                </a:cubicBezTo>
                <a:cubicBezTo>
                  <a:pt x="218" y="9891"/>
                  <a:pt x="241" y="9995"/>
                  <a:pt x="296" y="10629"/>
                </a:cubicBezTo>
                <a:cubicBezTo>
                  <a:pt x="354" y="11294"/>
                  <a:pt x="357" y="11405"/>
                  <a:pt x="323" y="11781"/>
                </a:cubicBezTo>
                <a:cubicBezTo>
                  <a:pt x="264" y="12436"/>
                  <a:pt x="278" y="12840"/>
                  <a:pt x="382" y="13508"/>
                </a:cubicBezTo>
                <a:cubicBezTo>
                  <a:pt x="498" y="14251"/>
                  <a:pt x="543" y="14279"/>
                  <a:pt x="618" y="13660"/>
                </a:cubicBezTo>
                <a:cubicBezTo>
                  <a:pt x="662" y="13296"/>
                  <a:pt x="698" y="13202"/>
                  <a:pt x="784" y="13234"/>
                </a:cubicBezTo>
                <a:cubicBezTo>
                  <a:pt x="884" y="13272"/>
                  <a:pt x="896" y="13338"/>
                  <a:pt x="918" y="13929"/>
                </a:cubicBezTo>
                <a:cubicBezTo>
                  <a:pt x="941" y="14555"/>
                  <a:pt x="946" y="14574"/>
                  <a:pt x="1050" y="14463"/>
                </a:cubicBezTo>
                <a:cubicBezTo>
                  <a:pt x="1146" y="14360"/>
                  <a:pt x="1167" y="14416"/>
                  <a:pt x="1232" y="14941"/>
                </a:cubicBezTo>
                <a:cubicBezTo>
                  <a:pt x="1296" y="15467"/>
                  <a:pt x="1301" y="15594"/>
                  <a:pt x="1274" y="16053"/>
                </a:cubicBezTo>
                <a:cubicBezTo>
                  <a:pt x="1223" y="16921"/>
                  <a:pt x="1239" y="17155"/>
                  <a:pt x="1377" y="17654"/>
                </a:cubicBezTo>
                <a:cubicBezTo>
                  <a:pt x="1527" y="18195"/>
                  <a:pt x="1567" y="18148"/>
                  <a:pt x="1619" y="17377"/>
                </a:cubicBezTo>
                <a:cubicBezTo>
                  <a:pt x="1650" y="16901"/>
                  <a:pt x="1667" y="16848"/>
                  <a:pt x="1762" y="16919"/>
                </a:cubicBezTo>
                <a:cubicBezTo>
                  <a:pt x="1849" y="16984"/>
                  <a:pt x="1876" y="17104"/>
                  <a:pt x="1900" y="17532"/>
                </a:cubicBezTo>
                <a:cubicBezTo>
                  <a:pt x="1916" y="17825"/>
                  <a:pt x="1941" y="18124"/>
                  <a:pt x="1954" y="18197"/>
                </a:cubicBezTo>
                <a:cubicBezTo>
                  <a:pt x="1985" y="18371"/>
                  <a:pt x="2201" y="17861"/>
                  <a:pt x="2247" y="17506"/>
                </a:cubicBezTo>
                <a:cubicBezTo>
                  <a:pt x="2275" y="17288"/>
                  <a:pt x="2276" y="17100"/>
                  <a:pt x="2253" y="16636"/>
                </a:cubicBezTo>
                <a:cubicBezTo>
                  <a:pt x="2227" y="16092"/>
                  <a:pt x="2231" y="16003"/>
                  <a:pt x="2311" y="15484"/>
                </a:cubicBezTo>
                <a:cubicBezTo>
                  <a:pt x="2370" y="15098"/>
                  <a:pt x="2413" y="14959"/>
                  <a:pt x="2449" y="15046"/>
                </a:cubicBezTo>
                <a:cubicBezTo>
                  <a:pt x="2574" y="15353"/>
                  <a:pt x="2603" y="15252"/>
                  <a:pt x="2663" y="14337"/>
                </a:cubicBezTo>
                <a:cubicBezTo>
                  <a:pt x="2739" y="13158"/>
                  <a:pt x="2736" y="12885"/>
                  <a:pt x="2643" y="12473"/>
                </a:cubicBezTo>
                <a:cubicBezTo>
                  <a:pt x="2577" y="12179"/>
                  <a:pt x="2565" y="12008"/>
                  <a:pt x="2565" y="11309"/>
                </a:cubicBezTo>
                <a:cubicBezTo>
                  <a:pt x="2565" y="10567"/>
                  <a:pt x="2574" y="10455"/>
                  <a:pt x="2658" y="10144"/>
                </a:cubicBezTo>
                <a:cubicBezTo>
                  <a:pt x="2744" y="9823"/>
                  <a:pt x="2749" y="9755"/>
                  <a:pt x="2733" y="9094"/>
                </a:cubicBezTo>
                <a:cubicBezTo>
                  <a:pt x="2724" y="8706"/>
                  <a:pt x="2699" y="8131"/>
                  <a:pt x="2678" y="7813"/>
                </a:cubicBezTo>
                <a:cubicBezTo>
                  <a:pt x="2643" y="7291"/>
                  <a:pt x="2631" y="7247"/>
                  <a:pt x="2544" y="7361"/>
                </a:cubicBezTo>
                <a:cubicBezTo>
                  <a:pt x="2460" y="7471"/>
                  <a:pt x="2438" y="7407"/>
                  <a:pt x="2373" y="6874"/>
                </a:cubicBezTo>
                <a:cubicBezTo>
                  <a:pt x="2306" y="6330"/>
                  <a:pt x="2301" y="6205"/>
                  <a:pt x="2328" y="5745"/>
                </a:cubicBezTo>
                <a:cubicBezTo>
                  <a:pt x="2376" y="4914"/>
                  <a:pt x="2365" y="4703"/>
                  <a:pt x="2246" y="4257"/>
                </a:cubicBezTo>
                <a:cubicBezTo>
                  <a:pt x="2094" y="3682"/>
                  <a:pt x="2043" y="3721"/>
                  <a:pt x="1989" y="4461"/>
                </a:cubicBezTo>
                <a:cubicBezTo>
                  <a:pt x="1958" y="4884"/>
                  <a:pt x="1930" y="5048"/>
                  <a:pt x="1902" y="4966"/>
                </a:cubicBezTo>
                <a:cubicBezTo>
                  <a:pt x="1880" y="4899"/>
                  <a:pt x="1832" y="4843"/>
                  <a:pt x="1797" y="4843"/>
                </a:cubicBezTo>
                <a:cubicBezTo>
                  <a:pt x="1748" y="4843"/>
                  <a:pt x="1724" y="4687"/>
                  <a:pt x="1702" y="4236"/>
                </a:cubicBezTo>
                <a:cubicBezTo>
                  <a:pt x="1686" y="3903"/>
                  <a:pt x="1659" y="3632"/>
                  <a:pt x="1641" y="3632"/>
                </a:cubicBezTo>
                <a:cubicBezTo>
                  <a:pt x="1594" y="3632"/>
                  <a:pt x="1571" y="3223"/>
                  <a:pt x="1604" y="2967"/>
                </a:cubicBezTo>
                <a:cubicBezTo>
                  <a:pt x="1659" y="2540"/>
                  <a:pt x="1632" y="2016"/>
                  <a:pt x="1525" y="1412"/>
                </a:cubicBezTo>
                <a:cubicBezTo>
                  <a:pt x="1394" y="671"/>
                  <a:pt x="1352" y="656"/>
                  <a:pt x="1284" y="1322"/>
                </a:cubicBezTo>
                <a:cubicBezTo>
                  <a:pt x="1233" y="1814"/>
                  <a:pt x="1226" y="1824"/>
                  <a:pt x="1129" y="1573"/>
                </a:cubicBezTo>
                <a:cubicBezTo>
                  <a:pt x="1047" y="1361"/>
                  <a:pt x="1023" y="1180"/>
                  <a:pt x="1005" y="654"/>
                </a:cubicBezTo>
                <a:cubicBezTo>
                  <a:pt x="986" y="84"/>
                  <a:pt x="972" y="-1"/>
                  <a:pt x="900" y="0"/>
                </a:cubicBezTo>
                <a:close/>
                <a:moveTo>
                  <a:pt x="3732" y="3020"/>
                </a:moveTo>
                <a:cubicBezTo>
                  <a:pt x="3488" y="3033"/>
                  <a:pt x="3245" y="4534"/>
                  <a:pt x="3274" y="6842"/>
                </a:cubicBezTo>
                <a:cubicBezTo>
                  <a:pt x="3294" y="8395"/>
                  <a:pt x="3383" y="9176"/>
                  <a:pt x="3661" y="10244"/>
                </a:cubicBezTo>
                <a:cubicBezTo>
                  <a:pt x="3785" y="10716"/>
                  <a:pt x="3926" y="11418"/>
                  <a:pt x="3976" y="11805"/>
                </a:cubicBezTo>
                <a:cubicBezTo>
                  <a:pt x="4134" y="13041"/>
                  <a:pt x="4123" y="14744"/>
                  <a:pt x="3949" y="15936"/>
                </a:cubicBezTo>
                <a:cubicBezTo>
                  <a:pt x="3875" y="16440"/>
                  <a:pt x="3836" y="16552"/>
                  <a:pt x="3734" y="16552"/>
                </a:cubicBezTo>
                <a:cubicBezTo>
                  <a:pt x="3557" y="16552"/>
                  <a:pt x="3447" y="15929"/>
                  <a:pt x="3385" y="14570"/>
                </a:cubicBezTo>
                <a:cubicBezTo>
                  <a:pt x="3333" y="13446"/>
                  <a:pt x="3337" y="13459"/>
                  <a:pt x="3170" y="13943"/>
                </a:cubicBezTo>
                <a:cubicBezTo>
                  <a:pt x="3122" y="14083"/>
                  <a:pt x="3117" y="14199"/>
                  <a:pt x="3134" y="14778"/>
                </a:cubicBezTo>
                <a:cubicBezTo>
                  <a:pt x="3187" y="16621"/>
                  <a:pt x="3368" y="18015"/>
                  <a:pt x="3602" y="18381"/>
                </a:cubicBezTo>
                <a:cubicBezTo>
                  <a:pt x="3966" y="18951"/>
                  <a:pt x="4325" y="16741"/>
                  <a:pt x="4326" y="13926"/>
                </a:cubicBezTo>
                <a:cubicBezTo>
                  <a:pt x="4327" y="11645"/>
                  <a:pt x="4170" y="10028"/>
                  <a:pt x="3827" y="8799"/>
                </a:cubicBezTo>
                <a:cubicBezTo>
                  <a:pt x="3725" y="8431"/>
                  <a:pt x="3612" y="7889"/>
                  <a:pt x="3578" y="7597"/>
                </a:cubicBezTo>
                <a:cubicBezTo>
                  <a:pt x="3491" y="6862"/>
                  <a:pt x="3495" y="5928"/>
                  <a:pt x="3586" y="5316"/>
                </a:cubicBezTo>
                <a:cubicBezTo>
                  <a:pt x="3686" y="4646"/>
                  <a:pt x="3789" y="4700"/>
                  <a:pt x="3871" y="5465"/>
                </a:cubicBezTo>
                <a:cubicBezTo>
                  <a:pt x="3908" y="5806"/>
                  <a:pt x="3939" y="6164"/>
                  <a:pt x="3939" y="6261"/>
                </a:cubicBezTo>
                <a:cubicBezTo>
                  <a:pt x="3939" y="6358"/>
                  <a:pt x="3991" y="6286"/>
                  <a:pt x="4055" y="6101"/>
                </a:cubicBezTo>
                <a:cubicBezTo>
                  <a:pt x="4119" y="5916"/>
                  <a:pt x="4172" y="5717"/>
                  <a:pt x="4171" y="5657"/>
                </a:cubicBezTo>
                <a:cubicBezTo>
                  <a:pt x="4171" y="5598"/>
                  <a:pt x="4145" y="5189"/>
                  <a:pt x="4113" y="4747"/>
                </a:cubicBezTo>
                <a:cubicBezTo>
                  <a:pt x="4025" y="3538"/>
                  <a:pt x="3878" y="3012"/>
                  <a:pt x="3732" y="3020"/>
                </a:cubicBezTo>
                <a:close/>
                <a:moveTo>
                  <a:pt x="5104" y="3227"/>
                </a:moveTo>
                <a:lnTo>
                  <a:pt x="5104" y="10798"/>
                </a:lnTo>
                <a:lnTo>
                  <a:pt x="5104" y="18369"/>
                </a:lnTo>
                <a:lnTo>
                  <a:pt x="5220" y="18369"/>
                </a:lnTo>
                <a:lnTo>
                  <a:pt x="5336" y="18369"/>
                </a:lnTo>
                <a:lnTo>
                  <a:pt x="5344" y="15087"/>
                </a:lnTo>
                <a:lnTo>
                  <a:pt x="5351" y="11808"/>
                </a:lnTo>
                <a:lnTo>
                  <a:pt x="5694" y="11752"/>
                </a:lnTo>
                <a:lnTo>
                  <a:pt x="6037" y="11694"/>
                </a:lnTo>
                <a:lnTo>
                  <a:pt x="6037" y="10798"/>
                </a:lnTo>
                <a:lnTo>
                  <a:pt x="6037" y="9902"/>
                </a:lnTo>
                <a:lnTo>
                  <a:pt x="5694" y="9844"/>
                </a:lnTo>
                <a:lnTo>
                  <a:pt x="5351" y="9789"/>
                </a:lnTo>
                <a:lnTo>
                  <a:pt x="5351" y="7466"/>
                </a:lnTo>
                <a:lnTo>
                  <a:pt x="5351" y="5147"/>
                </a:lnTo>
                <a:lnTo>
                  <a:pt x="5694" y="5088"/>
                </a:lnTo>
                <a:lnTo>
                  <a:pt x="6037" y="5033"/>
                </a:lnTo>
                <a:lnTo>
                  <a:pt x="6037" y="4131"/>
                </a:lnTo>
                <a:lnTo>
                  <a:pt x="6037" y="3227"/>
                </a:lnTo>
                <a:lnTo>
                  <a:pt x="5571" y="3227"/>
                </a:lnTo>
                <a:lnTo>
                  <a:pt x="5104" y="3227"/>
                </a:lnTo>
                <a:close/>
                <a:moveTo>
                  <a:pt x="6892" y="3227"/>
                </a:moveTo>
                <a:lnTo>
                  <a:pt x="6892" y="10798"/>
                </a:lnTo>
                <a:lnTo>
                  <a:pt x="6892" y="18369"/>
                </a:lnTo>
                <a:lnTo>
                  <a:pt x="7009" y="18369"/>
                </a:lnTo>
                <a:lnTo>
                  <a:pt x="7125" y="18369"/>
                </a:lnTo>
                <a:lnTo>
                  <a:pt x="7125" y="10798"/>
                </a:lnTo>
                <a:lnTo>
                  <a:pt x="7125" y="3227"/>
                </a:lnTo>
                <a:lnTo>
                  <a:pt x="7009" y="3227"/>
                </a:lnTo>
                <a:lnTo>
                  <a:pt x="6892" y="3227"/>
                </a:lnTo>
                <a:close/>
                <a:moveTo>
                  <a:pt x="966" y="3460"/>
                </a:moveTo>
                <a:cubicBezTo>
                  <a:pt x="1033" y="3477"/>
                  <a:pt x="1103" y="3627"/>
                  <a:pt x="1182" y="3915"/>
                </a:cubicBezTo>
                <a:cubicBezTo>
                  <a:pt x="1285" y="4287"/>
                  <a:pt x="1321" y="4547"/>
                  <a:pt x="1345" y="5065"/>
                </a:cubicBezTo>
                <a:cubicBezTo>
                  <a:pt x="1373" y="5695"/>
                  <a:pt x="1370" y="5777"/>
                  <a:pt x="1287" y="6422"/>
                </a:cubicBezTo>
                <a:cubicBezTo>
                  <a:pt x="1212" y="7006"/>
                  <a:pt x="1191" y="7073"/>
                  <a:pt x="1145" y="6883"/>
                </a:cubicBezTo>
                <a:cubicBezTo>
                  <a:pt x="1044" y="6462"/>
                  <a:pt x="998" y="6619"/>
                  <a:pt x="938" y="7574"/>
                </a:cubicBezTo>
                <a:cubicBezTo>
                  <a:pt x="864" y="8773"/>
                  <a:pt x="866" y="9012"/>
                  <a:pt x="959" y="9386"/>
                </a:cubicBezTo>
                <a:cubicBezTo>
                  <a:pt x="1025" y="9653"/>
                  <a:pt x="1037" y="9814"/>
                  <a:pt x="1037" y="10489"/>
                </a:cubicBezTo>
                <a:cubicBezTo>
                  <a:pt x="1037" y="11077"/>
                  <a:pt x="1022" y="11361"/>
                  <a:pt x="979" y="11595"/>
                </a:cubicBezTo>
                <a:cubicBezTo>
                  <a:pt x="909" y="11977"/>
                  <a:pt x="890" y="11985"/>
                  <a:pt x="863" y="11644"/>
                </a:cubicBezTo>
                <a:cubicBezTo>
                  <a:pt x="852" y="11499"/>
                  <a:pt x="806" y="11267"/>
                  <a:pt x="762" y="11128"/>
                </a:cubicBezTo>
                <a:cubicBezTo>
                  <a:pt x="635" y="10729"/>
                  <a:pt x="500" y="9506"/>
                  <a:pt x="463" y="8426"/>
                </a:cubicBezTo>
                <a:cubicBezTo>
                  <a:pt x="400" y="6583"/>
                  <a:pt x="524" y="4682"/>
                  <a:pt x="765" y="3813"/>
                </a:cubicBezTo>
                <a:cubicBezTo>
                  <a:pt x="835" y="3561"/>
                  <a:pt x="899" y="3444"/>
                  <a:pt x="966" y="3460"/>
                </a:cubicBezTo>
                <a:close/>
                <a:moveTo>
                  <a:pt x="9366" y="4009"/>
                </a:moveTo>
                <a:cubicBezTo>
                  <a:pt x="9120" y="3938"/>
                  <a:pt x="8965" y="5227"/>
                  <a:pt x="8965" y="7449"/>
                </a:cubicBezTo>
                <a:cubicBezTo>
                  <a:pt x="8965" y="8344"/>
                  <a:pt x="8956" y="8530"/>
                  <a:pt x="8913" y="8619"/>
                </a:cubicBezTo>
                <a:cubicBezTo>
                  <a:pt x="8871" y="8703"/>
                  <a:pt x="8861" y="8896"/>
                  <a:pt x="8861" y="9587"/>
                </a:cubicBezTo>
                <a:cubicBezTo>
                  <a:pt x="8861" y="10279"/>
                  <a:pt x="8871" y="10468"/>
                  <a:pt x="8913" y="10553"/>
                </a:cubicBezTo>
                <a:cubicBezTo>
                  <a:pt x="8962" y="10654"/>
                  <a:pt x="8965" y="10830"/>
                  <a:pt x="8965" y="14515"/>
                </a:cubicBezTo>
                <a:lnTo>
                  <a:pt x="8965" y="18369"/>
                </a:lnTo>
                <a:lnTo>
                  <a:pt x="9081" y="18369"/>
                </a:lnTo>
                <a:lnTo>
                  <a:pt x="9197" y="18369"/>
                </a:lnTo>
                <a:lnTo>
                  <a:pt x="9204" y="14483"/>
                </a:lnTo>
                <a:lnTo>
                  <a:pt x="9211" y="10597"/>
                </a:lnTo>
                <a:lnTo>
                  <a:pt x="9321" y="10535"/>
                </a:lnTo>
                <a:lnTo>
                  <a:pt x="9431" y="10471"/>
                </a:lnTo>
                <a:lnTo>
                  <a:pt x="9431" y="9587"/>
                </a:lnTo>
                <a:lnTo>
                  <a:pt x="9431" y="8700"/>
                </a:lnTo>
                <a:lnTo>
                  <a:pt x="9321" y="8639"/>
                </a:lnTo>
                <a:cubicBezTo>
                  <a:pt x="9211" y="8577"/>
                  <a:pt x="9211" y="8575"/>
                  <a:pt x="9203" y="7702"/>
                </a:cubicBezTo>
                <a:cubicBezTo>
                  <a:pt x="9198" y="7142"/>
                  <a:pt x="9210" y="6648"/>
                  <a:pt x="9237" y="6325"/>
                </a:cubicBezTo>
                <a:cubicBezTo>
                  <a:pt x="9273" y="5903"/>
                  <a:pt x="9296" y="5834"/>
                  <a:pt x="9386" y="5885"/>
                </a:cubicBezTo>
                <a:cubicBezTo>
                  <a:pt x="9483" y="5939"/>
                  <a:pt x="9495" y="5887"/>
                  <a:pt x="9525" y="5342"/>
                </a:cubicBezTo>
                <a:cubicBezTo>
                  <a:pt x="9575" y="4441"/>
                  <a:pt x="9568" y="4282"/>
                  <a:pt x="9477" y="4123"/>
                </a:cubicBezTo>
                <a:cubicBezTo>
                  <a:pt x="9438" y="4056"/>
                  <a:pt x="9401" y="4019"/>
                  <a:pt x="9366" y="4009"/>
                </a:cubicBezTo>
                <a:close/>
                <a:moveTo>
                  <a:pt x="16707" y="4642"/>
                </a:moveTo>
                <a:cubicBezTo>
                  <a:pt x="16555" y="4642"/>
                  <a:pt x="16476" y="6037"/>
                  <a:pt x="16582" y="6862"/>
                </a:cubicBezTo>
                <a:cubicBezTo>
                  <a:pt x="16689" y="7697"/>
                  <a:pt x="16867" y="7150"/>
                  <a:pt x="16867" y="5987"/>
                </a:cubicBezTo>
                <a:cubicBezTo>
                  <a:pt x="16867" y="5200"/>
                  <a:pt x="16801" y="4642"/>
                  <a:pt x="16707" y="4642"/>
                </a:cubicBezTo>
                <a:close/>
                <a:moveTo>
                  <a:pt x="15775" y="5045"/>
                </a:moveTo>
                <a:lnTo>
                  <a:pt x="15781" y="6813"/>
                </a:lnTo>
                <a:lnTo>
                  <a:pt x="15787" y="8578"/>
                </a:lnTo>
                <a:lnTo>
                  <a:pt x="15679" y="8639"/>
                </a:lnTo>
                <a:lnTo>
                  <a:pt x="15571" y="8700"/>
                </a:lnTo>
                <a:lnTo>
                  <a:pt x="15571" y="9587"/>
                </a:lnTo>
                <a:lnTo>
                  <a:pt x="15571" y="10471"/>
                </a:lnTo>
                <a:lnTo>
                  <a:pt x="15677" y="10535"/>
                </a:lnTo>
                <a:lnTo>
                  <a:pt x="15783" y="10597"/>
                </a:lnTo>
                <a:lnTo>
                  <a:pt x="15780" y="14483"/>
                </a:lnTo>
                <a:lnTo>
                  <a:pt x="15777" y="18369"/>
                </a:lnTo>
                <a:lnTo>
                  <a:pt x="15907" y="18369"/>
                </a:lnTo>
                <a:lnTo>
                  <a:pt x="16036" y="18369"/>
                </a:lnTo>
                <a:lnTo>
                  <a:pt x="16044" y="14483"/>
                </a:lnTo>
                <a:lnTo>
                  <a:pt x="16051" y="10597"/>
                </a:lnTo>
                <a:lnTo>
                  <a:pt x="16148" y="10533"/>
                </a:lnTo>
                <a:cubicBezTo>
                  <a:pt x="16244" y="10470"/>
                  <a:pt x="16245" y="10463"/>
                  <a:pt x="16245" y="9587"/>
                </a:cubicBezTo>
                <a:cubicBezTo>
                  <a:pt x="16245" y="8711"/>
                  <a:pt x="16244" y="8701"/>
                  <a:pt x="16148" y="8639"/>
                </a:cubicBezTo>
                <a:lnTo>
                  <a:pt x="16051" y="8578"/>
                </a:lnTo>
                <a:lnTo>
                  <a:pt x="16043" y="6813"/>
                </a:lnTo>
                <a:lnTo>
                  <a:pt x="16036" y="5045"/>
                </a:lnTo>
                <a:lnTo>
                  <a:pt x="15905" y="5045"/>
                </a:lnTo>
                <a:lnTo>
                  <a:pt x="15775" y="5045"/>
                </a:lnTo>
                <a:close/>
                <a:moveTo>
                  <a:pt x="1838" y="6926"/>
                </a:moveTo>
                <a:cubicBezTo>
                  <a:pt x="1866" y="6944"/>
                  <a:pt x="1895" y="6983"/>
                  <a:pt x="1922" y="7046"/>
                </a:cubicBezTo>
                <a:cubicBezTo>
                  <a:pt x="2396" y="8138"/>
                  <a:pt x="2453" y="12986"/>
                  <a:pt x="2010" y="14553"/>
                </a:cubicBezTo>
                <a:cubicBezTo>
                  <a:pt x="1589" y="16043"/>
                  <a:pt x="1152" y="12572"/>
                  <a:pt x="1342" y="9240"/>
                </a:cubicBezTo>
                <a:cubicBezTo>
                  <a:pt x="1426" y="7749"/>
                  <a:pt x="1639" y="6801"/>
                  <a:pt x="1838" y="6926"/>
                </a:cubicBezTo>
                <a:close/>
                <a:moveTo>
                  <a:pt x="10285" y="7872"/>
                </a:moveTo>
                <a:cubicBezTo>
                  <a:pt x="10148" y="7872"/>
                  <a:pt x="9942" y="8433"/>
                  <a:pt x="9840" y="9085"/>
                </a:cubicBezTo>
                <a:cubicBezTo>
                  <a:pt x="9792" y="9392"/>
                  <a:pt x="9720" y="10118"/>
                  <a:pt x="9680" y="10696"/>
                </a:cubicBezTo>
                <a:cubicBezTo>
                  <a:pt x="9619" y="11566"/>
                  <a:pt x="9606" y="11995"/>
                  <a:pt x="9605" y="13202"/>
                </a:cubicBezTo>
                <a:cubicBezTo>
                  <a:pt x="9604" y="14440"/>
                  <a:pt x="9615" y="14822"/>
                  <a:pt x="9679" y="15740"/>
                </a:cubicBezTo>
                <a:cubicBezTo>
                  <a:pt x="9764" y="16955"/>
                  <a:pt x="9894" y="17859"/>
                  <a:pt x="10043" y="18273"/>
                </a:cubicBezTo>
                <a:cubicBezTo>
                  <a:pt x="10380" y="19209"/>
                  <a:pt x="10790" y="17911"/>
                  <a:pt x="10919" y="15498"/>
                </a:cubicBezTo>
                <a:cubicBezTo>
                  <a:pt x="10980" y="14359"/>
                  <a:pt x="10973" y="11847"/>
                  <a:pt x="10906" y="10760"/>
                </a:cubicBezTo>
                <a:cubicBezTo>
                  <a:pt x="10802" y="9092"/>
                  <a:pt x="10539" y="7872"/>
                  <a:pt x="10285" y="7872"/>
                </a:cubicBezTo>
                <a:close/>
                <a:moveTo>
                  <a:pt x="20930" y="7892"/>
                </a:moveTo>
                <a:cubicBezTo>
                  <a:pt x="20687" y="7940"/>
                  <a:pt x="20477" y="8936"/>
                  <a:pt x="20352" y="10725"/>
                </a:cubicBezTo>
                <a:cubicBezTo>
                  <a:pt x="20288" y="11636"/>
                  <a:pt x="20276" y="12029"/>
                  <a:pt x="20277" y="13220"/>
                </a:cubicBezTo>
                <a:cubicBezTo>
                  <a:pt x="20277" y="14034"/>
                  <a:pt x="20295" y="14940"/>
                  <a:pt x="20318" y="15355"/>
                </a:cubicBezTo>
                <a:cubicBezTo>
                  <a:pt x="20380" y="16467"/>
                  <a:pt x="20519" y="17576"/>
                  <a:pt x="20662" y="18095"/>
                </a:cubicBezTo>
                <a:cubicBezTo>
                  <a:pt x="20945" y="19121"/>
                  <a:pt x="21303" y="18490"/>
                  <a:pt x="21497" y="16624"/>
                </a:cubicBezTo>
                <a:lnTo>
                  <a:pt x="21584" y="15787"/>
                </a:lnTo>
                <a:lnTo>
                  <a:pt x="21463" y="15466"/>
                </a:lnTo>
                <a:lnTo>
                  <a:pt x="21343" y="15148"/>
                </a:lnTo>
                <a:lnTo>
                  <a:pt x="21241" y="15828"/>
                </a:lnTo>
                <a:cubicBezTo>
                  <a:pt x="21184" y="16203"/>
                  <a:pt x="21097" y="16571"/>
                  <a:pt x="21046" y="16645"/>
                </a:cubicBezTo>
                <a:cubicBezTo>
                  <a:pt x="20949" y="16787"/>
                  <a:pt x="20761" y="16616"/>
                  <a:pt x="20742" y="16368"/>
                </a:cubicBezTo>
                <a:cubicBezTo>
                  <a:pt x="20735" y="16287"/>
                  <a:pt x="20904" y="14867"/>
                  <a:pt x="21117" y="13211"/>
                </a:cubicBezTo>
                <a:cubicBezTo>
                  <a:pt x="21330" y="11554"/>
                  <a:pt x="21504" y="10090"/>
                  <a:pt x="21504" y="9958"/>
                </a:cubicBezTo>
                <a:cubicBezTo>
                  <a:pt x="21504" y="9533"/>
                  <a:pt x="21314" y="8475"/>
                  <a:pt x="21182" y="8169"/>
                </a:cubicBezTo>
                <a:cubicBezTo>
                  <a:pt x="21096" y="7968"/>
                  <a:pt x="21011" y="7876"/>
                  <a:pt x="20930" y="7892"/>
                </a:cubicBezTo>
                <a:close/>
                <a:moveTo>
                  <a:pt x="14607" y="7904"/>
                </a:moveTo>
                <a:cubicBezTo>
                  <a:pt x="14581" y="7904"/>
                  <a:pt x="14552" y="7920"/>
                  <a:pt x="14517" y="7945"/>
                </a:cubicBezTo>
                <a:cubicBezTo>
                  <a:pt x="14269" y="8115"/>
                  <a:pt x="14094" y="8966"/>
                  <a:pt x="13961" y="10649"/>
                </a:cubicBezTo>
                <a:cubicBezTo>
                  <a:pt x="13881" y="11650"/>
                  <a:pt x="13864" y="14000"/>
                  <a:pt x="13927" y="15277"/>
                </a:cubicBezTo>
                <a:cubicBezTo>
                  <a:pt x="13986" y="16479"/>
                  <a:pt x="14157" y="17819"/>
                  <a:pt x="14304" y="18223"/>
                </a:cubicBezTo>
                <a:cubicBezTo>
                  <a:pt x="14463" y="18661"/>
                  <a:pt x="14680" y="18643"/>
                  <a:pt x="14810" y="18182"/>
                </a:cubicBezTo>
                <a:cubicBezTo>
                  <a:pt x="14869" y="17974"/>
                  <a:pt x="14925" y="17703"/>
                  <a:pt x="14935" y="17579"/>
                </a:cubicBezTo>
                <a:cubicBezTo>
                  <a:pt x="14960" y="17261"/>
                  <a:pt x="15001" y="17507"/>
                  <a:pt x="15001" y="17975"/>
                </a:cubicBezTo>
                <a:cubicBezTo>
                  <a:pt x="15001" y="18305"/>
                  <a:pt x="15020" y="18369"/>
                  <a:pt x="15118" y="18369"/>
                </a:cubicBezTo>
                <a:lnTo>
                  <a:pt x="15234" y="18369"/>
                </a:lnTo>
                <a:lnTo>
                  <a:pt x="15234" y="13523"/>
                </a:lnTo>
                <a:lnTo>
                  <a:pt x="15234" y="8680"/>
                </a:lnTo>
                <a:lnTo>
                  <a:pt x="15119" y="8680"/>
                </a:lnTo>
                <a:cubicBezTo>
                  <a:pt x="15056" y="8680"/>
                  <a:pt x="14998" y="8757"/>
                  <a:pt x="14991" y="8852"/>
                </a:cubicBezTo>
                <a:cubicBezTo>
                  <a:pt x="14983" y="8947"/>
                  <a:pt x="14909" y="8757"/>
                  <a:pt x="14827" y="8429"/>
                </a:cubicBezTo>
                <a:cubicBezTo>
                  <a:pt x="14727" y="8033"/>
                  <a:pt x="14683" y="7902"/>
                  <a:pt x="14607" y="7904"/>
                </a:cubicBezTo>
                <a:close/>
                <a:moveTo>
                  <a:pt x="17866" y="7910"/>
                </a:moveTo>
                <a:cubicBezTo>
                  <a:pt x="17610" y="7895"/>
                  <a:pt x="17343" y="9056"/>
                  <a:pt x="17227" y="10999"/>
                </a:cubicBezTo>
                <a:cubicBezTo>
                  <a:pt x="17149" y="12300"/>
                  <a:pt x="17160" y="14420"/>
                  <a:pt x="17250" y="15767"/>
                </a:cubicBezTo>
                <a:cubicBezTo>
                  <a:pt x="17373" y="17602"/>
                  <a:pt x="17586" y="18572"/>
                  <a:pt x="17864" y="18565"/>
                </a:cubicBezTo>
                <a:cubicBezTo>
                  <a:pt x="17992" y="18561"/>
                  <a:pt x="18191" y="18019"/>
                  <a:pt x="18225" y="17579"/>
                </a:cubicBezTo>
                <a:cubicBezTo>
                  <a:pt x="18269" y="17032"/>
                  <a:pt x="18292" y="17728"/>
                  <a:pt x="18292" y="19592"/>
                </a:cubicBezTo>
                <a:lnTo>
                  <a:pt x="18292" y="21599"/>
                </a:lnTo>
                <a:lnTo>
                  <a:pt x="18525" y="21599"/>
                </a:lnTo>
                <a:lnTo>
                  <a:pt x="18525" y="15139"/>
                </a:lnTo>
                <a:lnTo>
                  <a:pt x="18525" y="8680"/>
                </a:lnTo>
                <a:lnTo>
                  <a:pt x="18410" y="8680"/>
                </a:lnTo>
                <a:cubicBezTo>
                  <a:pt x="18346" y="8680"/>
                  <a:pt x="18287" y="8771"/>
                  <a:pt x="18278" y="8884"/>
                </a:cubicBezTo>
                <a:cubicBezTo>
                  <a:pt x="18268" y="9011"/>
                  <a:pt x="18235" y="8939"/>
                  <a:pt x="18191" y="8694"/>
                </a:cubicBezTo>
                <a:cubicBezTo>
                  <a:pt x="18095" y="8165"/>
                  <a:pt x="17982" y="7916"/>
                  <a:pt x="17866" y="7910"/>
                </a:cubicBezTo>
                <a:close/>
                <a:moveTo>
                  <a:pt x="8075" y="8216"/>
                </a:moveTo>
                <a:cubicBezTo>
                  <a:pt x="7978" y="8244"/>
                  <a:pt x="7890" y="8477"/>
                  <a:pt x="7848" y="8907"/>
                </a:cubicBezTo>
                <a:cubicBezTo>
                  <a:pt x="7807" y="9333"/>
                  <a:pt x="7800" y="9346"/>
                  <a:pt x="7785" y="9030"/>
                </a:cubicBezTo>
                <a:cubicBezTo>
                  <a:pt x="7772" y="8769"/>
                  <a:pt x="7738" y="8680"/>
                  <a:pt x="7654" y="8680"/>
                </a:cubicBezTo>
                <a:lnTo>
                  <a:pt x="7540" y="8680"/>
                </a:lnTo>
                <a:lnTo>
                  <a:pt x="7540" y="13523"/>
                </a:lnTo>
                <a:lnTo>
                  <a:pt x="7540" y="18369"/>
                </a:lnTo>
                <a:lnTo>
                  <a:pt x="7657" y="18369"/>
                </a:lnTo>
                <a:lnTo>
                  <a:pt x="7773" y="18369"/>
                </a:lnTo>
                <a:lnTo>
                  <a:pt x="7773" y="14772"/>
                </a:lnTo>
                <a:lnTo>
                  <a:pt x="7773" y="11177"/>
                </a:lnTo>
                <a:lnTo>
                  <a:pt x="7844" y="10658"/>
                </a:lnTo>
                <a:cubicBezTo>
                  <a:pt x="7941" y="9949"/>
                  <a:pt x="8012" y="9819"/>
                  <a:pt x="8117" y="10162"/>
                </a:cubicBezTo>
                <a:cubicBezTo>
                  <a:pt x="8280" y="10692"/>
                  <a:pt x="8291" y="10986"/>
                  <a:pt x="8291" y="14880"/>
                </a:cubicBezTo>
                <a:lnTo>
                  <a:pt x="8291" y="18369"/>
                </a:lnTo>
                <a:lnTo>
                  <a:pt x="8423" y="18369"/>
                </a:lnTo>
                <a:lnTo>
                  <a:pt x="8555" y="18369"/>
                </a:lnTo>
                <a:lnTo>
                  <a:pt x="8546" y="14582"/>
                </a:lnTo>
                <a:cubicBezTo>
                  <a:pt x="8537" y="11131"/>
                  <a:pt x="8531" y="10723"/>
                  <a:pt x="8478" y="9943"/>
                </a:cubicBezTo>
                <a:cubicBezTo>
                  <a:pt x="8446" y="9473"/>
                  <a:pt x="8391" y="8941"/>
                  <a:pt x="8356" y="8762"/>
                </a:cubicBezTo>
                <a:cubicBezTo>
                  <a:pt x="8279" y="8365"/>
                  <a:pt x="8172" y="8188"/>
                  <a:pt x="8075" y="8216"/>
                </a:cubicBezTo>
                <a:close/>
                <a:moveTo>
                  <a:pt x="12684" y="8274"/>
                </a:moveTo>
                <a:cubicBezTo>
                  <a:pt x="12612" y="8274"/>
                  <a:pt x="12550" y="8418"/>
                  <a:pt x="12507" y="8683"/>
                </a:cubicBezTo>
                <a:cubicBezTo>
                  <a:pt x="12466" y="8932"/>
                  <a:pt x="12434" y="9010"/>
                  <a:pt x="12424" y="8884"/>
                </a:cubicBezTo>
                <a:cubicBezTo>
                  <a:pt x="12415" y="8771"/>
                  <a:pt x="12356" y="8680"/>
                  <a:pt x="12293" y="8680"/>
                </a:cubicBezTo>
                <a:lnTo>
                  <a:pt x="12177" y="8680"/>
                </a:lnTo>
                <a:lnTo>
                  <a:pt x="12177" y="13523"/>
                </a:lnTo>
                <a:lnTo>
                  <a:pt x="12177" y="18369"/>
                </a:lnTo>
                <a:lnTo>
                  <a:pt x="12294" y="18369"/>
                </a:lnTo>
                <a:lnTo>
                  <a:pt x="12411" y="18369"/>
                </a:lnTo>
                <a:lnTo>
                  <a:pt x="12411" y="14623"/>
                </a:lnTo>
                <a:cubicBezTo>
                  <a:pt x="12411" y="10917"/>
                  <a:pt x="12411" y="10874"/>
                  <a:pt x="12474" y="10384"/>
                </a:cubicBezTo>
                <a:cubicBezTo>
                  <a:pt x="12552" y="9781"/>
                  <a:pt x="12567" y="9776"/>
                  <a:pt x="12653" y="10308"/>
                </a:cubicBezTo>
                <a:lnTo>
                  <a:pt x="12721" y="10725"/>
                </a:lnTo>
                <a:lnTo>
                  <a:pt x="12721" y="14547"/>
                </a:lnTo>
                <a:lnTo>
                  <a:pt x="12721" y="18369"/>
                </a:lnTo>
                <a:lnTo>
                  <a:pt x="12851" y="18369"/>
                </a:lnTo>
                <a:lnTo>
                  <a:pt x="12981" y="18369"/>
                </a:lnTo>
                <a:lnTo>
                  <a:pt x="12981" y="14547"/>
                </a:lnTo>
                <a:lnTo>
                  <a:pt x="12981" y="10725"/>
                </a:lnTo>
                <a:lnTo>
                  <a:pt x="13049" y="10308"/>
                </a:lnTo>
                <a:cubicBezTo>
                  <a:pt x="13136" y="9776"/>
                  <a:pt x="13151" y="9781"/>
                  <a:pt x="13228" y="10384"/>
                </a:cubicBezTo>
                <a:cubicBezTo>
                  <a:pt x="13291" y="10874"/>
                  <a:pt x="13292" y="10917"/>
                  <a:pt x="13292" y="14623"/>
                </a:cubicBezTo>
                <a:lnTo>
                  <a:pt x="13292" y="18369"/>
                </a:lnTo>
                <a:lnTo>
                  <a:pt x="13408" y="18369"/>
                </a:lnTo>
                <a:lnTo>
                  <a:pt x="13525" y="18369"/>
                </a:lnTo>
                <a:lnTo>
                  <a:pt x="13525" y="14019"/>
                </a:lnTo>
                <a:cubicBezTo>
                  <a:pt x="13525" y="8426"/>
                  <a:pt x="13517" y="8274"/>
                  <a:pt x="13222" y="8274"/>
                </a:cubicBezTo>
                <a:cubicBezTo>
                  <a:pt x="13096" y="8274"/>
                  <a:pt x="13070" y="8346"/>
                  <a:pt x="13004" y="8899"/>
                </a:cubicBezTo>
                <a:lnTo>
                  <a:pt x="12929" y="9523"/>
                </a:lnTo>
                <a:lnTo>
                  <a:pt x="12905" y="9027"/>
                </a:lnTo>
                <a:cubicBezTo>
                  <a:pt x="12876" y="8429"/>
                  <a:pt x="12830" y="8274"/>
                  <a:pt x="12684" y="8274"/>
                </a:cubicBezTo>
                <a:close/>
                <a:moveTo>
                  <a:pt x="11826" y="8476"/>
                </a:moveTo>
                <a:cubicBezTo>
                  <a:pt x="11773" y="8476"/>
                  <a:pt x="11651" y="8977"/>
                  <a:pt x="11609" y="9368"/>
                </a:cubicBezTo>
                <a:cubicBezTo>
                  <a:pt x="11568" y="9749"/>
                  <a:pt x="11530" y="9605"/>
                  <a:pt x="11530" y="9071"/>
                </a:cubicBezTo>
                <a:cubicBezTo>
                  <a:pt x="11530" y="8741"/>
                  <a:pt x="11511" y="8680"/>
                  <a:pt x="11413" y="8680"/>
                </a:cubicBezTo>
                <a:lnTo>
                  <a:pt x="11297" y="8680"/>
                </a:lnTo>
                <a:lnTo>
                  <a:pt x="11297" y="13523"/>
                </a:lnTo>
                <a:lnTo>
                  <a:pt x="11297" y="18369"/>
                </a:lnTo>
                <a:lnTo>
                  <a:pt x="11413" y="18369"/>
                </a:lnTo>
                <a:lnTo>
                  <a:pt x="11530" y="18369"/>
                </a:lnTo>
                <a:lnTo>
                  <a:pt x="11530" y="15533"/>
                </a:lnTo>
                <a:cubicBezTo>
                  <a:pt x="11530" y="13484"/>
                  <a:pt x="11540" y="12546"/>
                  <a:pt x="11566" y="12152"/>
                </a:cubicBezTo>
                <a:cubicBezTo>
                  <a:pt x="11613" y="11449"/>
                  <a:pt x="11734" y="10579"/>
                  <a:pt x="11808" y="10404"/>
                </a:cubicBezTo>
                <a:cubicBezTo>
                  <a:pt x="11857" y="10289"/>
                  <a:pt x="11867" y="10124"/>
                  <a:pt x="11867" y="9371"/>
                </a:cubicBezTo>
                <a:cubicBezTo>
                  <a:pt x="11867" y="8698"/>
                  <a:pt x="11857" y="8476"/>
                  <a:pt x="11826" y="8476"/>
                </a:cubicBezTo>
                <a:close/>
                <a:moveTo>
                  <a:pt x="16582" y="8680"/>
                </a:moveTo>
                <a:lnTo>
                  <a:pt x="16582" y="13523"/>
                </a:lnTo>
                <a:lnTo>
                  <a:pt x="16582" y="18369"/>
                </a:lnTo>
                <a:lnTo>
                  <a:pt x="16698" y="18369"/>
                </a:lnTo>
                <a:lnTo>
                  <a:pt x="16815" y="18369"/>
                </a:lnTo>
                <a:lnTo>
                  <a:pt x="16815" y="13523"/>
                </a:lnTo>
                <a:lnTo>
                  <a:pt x="16815" y="8680"/>
                </a:lnTo>
                <a:lnTo>
                  <a:pt x="16698" y="8680"/>
                </a:lnTo>
                <a:lnTo>
                  <a:pt x="16582" y="8680"/>
                </a:lnTo>
                <a:close/>
                <a:moveTo>
                  <a:pt x="18914" y="8680"/>
                </a:moveTo>
                <a:lnTo>
                  <a:pt x="18914" y="11857"/>
                </a:lnTo>
                <a:cubicBezTo>
                  <a:pt x="18914" y="13606"/>
                  <a:pt x="18926" y="15384"/>
                  <a:pt x="18941" y="15808"/>
                </a:cubicBezTo>
                <a:cubicBezTo>
                  <a:pt x="18979" y="16881"/>
                  <a:pt x="19141" y="18088"/>
                  <a:pt x="19281" y="18340"/>
                </a:cubicBezTo>
                <a:cubicBezTo>
                  <a:pt x="19539" y="18806"/>
                  <a:pt x="19801" y="18017"/>
                  <a:pt x="19895" y="16490"/>
                </a:cubicBezTo>
                <a:cubicBezTo>
                  <a:pt x="19944" y="15707"/>
                  <a:pt x="19950" y="15255"/>
                  <a:pt x="19950" y="12146"/>
                </a:cubicBezTo>
                <a:lnTo>
                  <a:pt x="19950" y="8680"/>
                </a:lnTo>
                <a:lnTo>
                  <a:pt x="19833" y="8680"/>
                </a:lnTo>
                <a:lnTo>
                  <a:pt x="19717" y="8680"/>
                </a:lnTo>
                <a:lnTo>
                  <a:pt x="19717" y="11819"/>
                </a:lnTo>
                <a:cubicBezTo>
                  <a:pt x="19717" y="15071"/>
                  <a:pt x="19704" y="15558"/>
                  <a:pt x="19604" y="16193"/>
                </a:cubicBezTo>
                <a:cubicBezTo>
                  <a:pt x="19533" y="16637"/>
                  <a:pt x="19358" y="16653"/>
                  <a:pt x="19279" y="16222"/>
                </a:cubicBezTo>
                <a:cubicBezTo>
                  <a:pt x="19171" y="15632"/>
                  <a:pt x="19147" y="14782"/>
                  <a:pt x="19147" y="11612"/>
                </a:cubicBezTo>
                <a:lnTo>
                  <a:pt x="19147" y="8680"/>
                </a:lnTo>
                <a:lnTo>
                  <a:pt x="19030" y="8680"/>
                </a:lnTo>
                <a:lnTo>
                  <a:pt x="18914" y="8680"/>
                </a:lnTo>
                <a:close/>
                <a:moveTo>
                  <a:pt x="17834" y="9812"/>
                </a:moveTo>
                <a:cubicBezTo>
                  <a:pt x="18000" y="9765"/>
                  <a:pt x="18175" y="10532"/>
                  <a:pt x="18254" y="11720"/>
                </a:cubicBezTo>
                <a:cubicBezTo>
                  <a:pt x="18302" y="12446"/>
                  <a:pt x="18303" y="13985"/>
                  <a:pt x="18255" y="14693"/>
                </a:cubicBezTo>
                <a:cubicBezTo>
                  <a:pt x="18200" y="15511"/>
                  <a:pt x="18078" y="16332"/>
                  <a:pt x="17979" y="16554"/>
                </a:cubicBezTo>
                <a:cubicBezTo>
                  <a:pt x="17855" y="16832"/>
                  <a:pt x="17802" y="16800"/>
                  <a:pt x="17680" y="16368"/>
                </a:cubicBezTo>
                <a:cubicBezTo>
                  <a:pt x="17479" y="15658"/>
                  <a:pt x="17369" y="13813"/>
                  <a:pt x="17434" y="12269"/>
                </a:cubicBezTo>
                <a:cubicBezTo>
                  <a:pt x="17475" y="11305"/>
                  <a:pt x="17642" y="10099"/>
                  <a:pt x="17764" y="9882"/>
                </a:cubicBezTo>
                <a:cubicBezTo>
                  <a:pt x="17787" y="9841"/>
                  <a:pt x="17810" y="9819"/>
                  <a:pt x="17834" y="9812"/>
                </a:cubicBezTo>
                <a:close/>
                <a:moveTo>
                  <a:pt x="20957" y="9826"/>
                </a:moveTo>
                <a:cubicBezTo>
                  <a:pt x="21029" y="9796"/>
                  <a:pt x="21095" y="9853"/>
                  <a:pt x="21116" y="10010"/>
                </a:cubicBezTo>
                <a:cubicBezTo>
                  <a:pt x="21132" y="10138"/>
                  <a:pt x="21037" y="11011"/>
                  <a:pt x="20845" y="12508"/>
                </a:cubicBezTo>
                <a:cubicBezTo>
                  <a:pt x="20519" y="15039"/>
                  <a:pt x="20503" y="15065"/>
                  <a:pt x="20525" y="13027"/>
                </a:cubicBezTo>
                <a:cubicBezTo>
                  <a:pt x="20538" y="11778"/>
                  <a:pt x="20626" y="10704"/>
                  <a:pt x="20761" y="10156"/>
                </a:cubicBezTo>
                <a:cubicBezTo>
                  <a:pt x="20806" y="9972"/>
                  <a:pt x="20885" y="9857"/>
                  <a:pt x="20957" y="9826"/>
                </a:cubicBezTo>
                <a:close/>
                <a:moveTo>
                  <a:pt x="10251" y="9838"/>
                </a:moveTo>
                <a:cubicBezTo>
                  <a:pt x="10484" y="9700"/>
                  <a:pt x="10726" y="10979"/>
                  <a:pt x="10726" y="13220"/>
                </a:cubicBezTo>
                <a:cubicBezTo>
                  <a:pt x="10726" y="14732"/>
                  <a:pt x="10593" y="16154"/>
                  <a:pt x="10414" y="16554"/>
                </a:cubicBezTo>
                <a:cubicBezTo>
                  <a:pt x="10255" y="16909"/>
                  <a:pt x="10149" y="16727"/>
                  <a:pt x="10011" y="15869"/>
                </a:cubicBezTo>
                <a:cubicBezTo>
                  <a:pt x="9846" y="14840"/>
                  <a:pt x="9801" y="13186"/>
                  <a:pt x="9897" y="11714"/>
                </a:cubicBezTo>
                <a:cubicBezTo>
                  <a:pt x="9976" y="10513"/>
                  <a:pt x="10112" y="9921"/>
                  <a:pt x="10251" y="9838"/>
                </a:cubicBezTo>
                <a:close/>
                <a:moveTo>
                  <a:pt x="14582" y="9891"/>
                </a:moveTo>
                <a:cubicBezTo>
                  <a:pt x="14730" y="9891"/>
                  <a:pt x="14850" y="10427"/>
                  <a:pt x="14945" y="11510"/>
                </a:cubicBezTo>
                <a:cubicBezTo>
                  <a:pt x="14997" y="12105"/>
                  <a:pt x="15004" y="12403"/>
                  <a:pt x="14996" y="13473"/>
                </a:cubicBezTo>
                <a:cubicBezTo>
                  <a:pt x="14987" y="14622"/>
                  <a:pt x="14977" y="14808"/>
                  <a:pt x="14884" y="15545"/>
                </a:cubicBezTo>
                <a:cubicBezTo>
                  <a:pt x="14829" y="15990"/>
                  <a:pt x="14742" y="16443"/>
                  <a:pt x="14692" y="16552"/>
                </a:cubicBezTo>
                <a:cubicBezTo>
                  <a:pt x="14641" y="16661"/>
                  <a:pt x="14576" y="16749"/>
                  <a:pt x="14548" y="16747"/>
                </a:cubicBezTo>
                <a:cubicBezTo>
                  <a:pt x="14475" y="16742"/>
                  <a:pt x="14297" y="16077"/>
                  <a:pt x="14244" y="15612"/>
                </a:cubicBezTo>
                <a:cubicBezTo>
                  <a:pt x="13987" y="13350"/>
                  <a:pt x="14191" y="9891"/>
                  <a:pt x="14582" y="9891"/>
                </a:cubicBezTo>
                <a:close/>
                <a:moveTo>
                  <a:pt x="4604" y="15787"/>
                </a:moveTo>
                <a:cubicBezTo>
                  <a:pt x="4584" y="15788"/>
                  <a:pt x="4565" y="15850"/>
                  <a:pt x="4536" y="15974"/>
                </a:cubicBezTo>
                <a:cubicBezTo>
                  <a:pt x="4441" y="16389"/>
                  <a:pt x="4411" y="17193"/>
                  <a:pt x="4466" y="17847"/>
                </a:cubicBezTo>
                <a:cubicBezTo>
                  <a:pt x="4499" y="18238"/>
                  <a:pt x="4532" y="18369"/>
                  <a:pt x="4598" y="18369"/>
                </a:cubicBezTo>
                <a:cubicBezTo>
                  <a:pt x="4717" y="18369"/>
                  <a:pt x="4773" y="17898"/>
                  <a:pt x="4763" y="16980"/>
                </a:cubicBezTo>
                <a:cubicBezTo>
                  <a:pt x="4756" y="16400"/>
                  <a:pt x="4739" y="16193"/>
                  <a:pt x="4679" y="15968"/>
                </a:cubicBezTo>
                <a:cubicBezTo>
                  <a:pt x="4646" y="15846"/>
                  <a:pt x="4624" y="15786"/>
                  <a:pt x="4604" y="1578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2" name="JEUFFRAIN Warren                                                                                                                           Session 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92479">
              <a:defRPr sz="3455"/>
            </a:lvl1pPr>
          </a:lstStyle>
          <a:p>
            <a:pPr/>
            <a:r>
              <a:t>JEUFFRAIN Warren                                                                                                                           Session 2023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Capture d’écran 2023-08-24 à 14.13.02.png" descr="Capture d’écran 2023-08-24 à 14.13.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066" y="762135"/>
            <a:ext cx="14760810" cy="12191730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Extrait de la requête mise à jour clients"/>
          <p:cNvSpPr txBox="1"/>
          <p:nvPr/>
        </p:nvSpPr>
        <p:spPr>
          <a:xfrm>
            <a:off x="17013355" y="5188209"/>
            <a:ext cx="5081998" cy="333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/>
            </a:lvl1pPr>
          </a:lstStyle>
          <a:p>
            <a:pPr/>
            <a:r>
              <a:t>Extrait de la requête mise à jour clients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Capture d’écran 2023-09-26 à 09.48.59.png" descr="Capture d’écran 2023-09-26 à 09.48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4894" y="197314"/>
            <a:ext cx="13476073" cy="13321372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Extrait du code de l’API"/>
          <p:cNvSpPr txBox="1"/>
          <p:nvPr/>
        </p:nvSpPr>
        <p:spPr>
          <a:xfrm>
            <a:off x="17013355" y="5514817"/>
            <a:ext cx="5081998" cy="2686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/>
            </a:lvl1pPr>
          </a:lstStyle>
          <a:p>
            <a:pPr/>
            <a:r>
              <a:t>Extrait du code de l’API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Description d’une entrée clients version papier -"/>
          <p:cNvSpPr txBox="1"/>
          <p:nvPr>
            <p:ph type="title" idx="4294967295"/>
          </p:nvPr>
        </p:nvSpPr>
        <p:spPr>
          <a:xfrm>
            <a:off x="4024523" y="6320273"/>
            <a:ext cx="16334954" cy="1435101"/>
          </a:xfrm>
          <a:prstGeom prst="rect">
            <a:avLst/>
          </a:prstGeom>
        </p:spPr>
        <p:txBody>
          <a:bodyPr/>
          <a:lstStyle>
            <a:lvl1pPr defTabSz="1658070">
              <a:defRPr spc="-115" sz="5780"/>
            </a:lvl1pPr>
          </a:lstStyle>
          <a:p>
            <a:pPr/>
            <a:r>
              <a:t>Description d’une entrée clients version papier -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MicrosoftTeams-image.jpeg" descr="MicrosoftTeams-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9409" y="903042"/>
            <a:ext cx="7735883" cy="11909916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  <p:sp>
        <p:nvSpPr>
          <p:cNvPr id="207" name="Extrait d’une fiche client"/>
          <p:cNvSpPr txBox="1"/>
          <p:nvPr/>
        </p:nvSpPr>
        <p:spPr>
          <a:xfrm>
            <a:off x="14700245" y="2138126"/>
            <a:ext cx="7214922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1" u="sng"/>
            </a:lvl1pPr>
          </a:lstStyle>
          <a:p>
            <a:pPr/>
            <a:r>
              <a:t>Extrait d’une fiche client</a:t>
            </a:r>
          </a:p>
        </p:txBody>
      </p:sp>
      <p:sp>
        <p:nvSpPr>
          <p:cNvPr id="208" name="Réception clientèle…"/>
          <p:cNvSpPr txBox="1"/>
          <p:nvPr/>
        </p:nvSpPr>
        <p:spPr>
          <a:xfrm>
            <a:off x="14680138" y="5022846"/>
            <a:ext cx="7808062" cy="570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09600" indent="-609600">
              <a:buSzPct val="123000"/>
              <a:buChar char="-"/>
            </a:pPr>
            <a:r>
              <a:t>Réception clientèle</a:t>
            </a:r>
          </a:p>
          <a:p>
            <a:pPr marL="609600" indent="-609600">
              <a:buSzPct val="123000"/>
              <a:buChar char="-"/>
            </a:pPr>
            <a:r>
              <a:t>Problématique client</a:t>
            </a:r>
          </a:p>
          <a:p>
            <a:pPr marL="609600" indent="-609600">
              <a:buSzPct val="123000"/>
              <a:buChar char="-"/>
            </a:pPr>
            <a:r>
              <a:t>Diagnostic d’entrée</a:t>
            </a:r>
          </a:p>
          <a:p>
            <a:pPr marL="609600" indent="-609600">
              <a:buSzPct val="123000"/>
              <a:buChar char="-"/>
            </a:pPr>
            <a:r>
              <a:t>Prise en charge acceptée </a:t>
            </a:r>
          </a:p>
          <a:p>
            <a:pPr marL="609600" indent="-609600">
              <a:buSzPct val="123000"/>
              <a:buChar char="-"/>
            </a:pPr>
            <a:r>
              <a:t>Réparation finale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Description d’une entrée clients version web -"/>
          <p:cNvSpPr txBox="1"/>
          <p:nvPr>
            <p:ph type="title" idx="4294967295"/>
          </p:nvPr>
        </p:nvSpPr>
        <p:spPr>
          <a:xfrm>
            <a:off x="4024523" y="6320273"/>
            <a:ext cx="16334954" cy="1435101"/>
          </a:xfrm>
          <a:prstGeom prst="rect">
            <a:avLst/>
          </a:prstGeom>
        </p:spPr>
        <p:txBody>
          <a:bodyPr/>
          <a:lstStyle>
            <a:lvl1pPr defTabSz="1731220">
              <a:defRPr spc="-120" sz="6035"/>
            </a:lvl1pPr>
          </a:lstStyle>
          <a:p>
            <a:pPr/>
            <a:r>
              <a:t>Description d’une entrée clients version web -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Capture d’écran 2023-09-13 à 11.26.11.png" descr="Capture d’écran 2023-09-13 à 11.26.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5656" y="1026673"/>
            <a:ext cx="8758335" cy="1166265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3" name="Extrait d’une fiche client sur iPad"/>
          <p:cNvSpPr txBox="1"/>
          <p:nvPr/>
        </p:nvSpPr>
        <p:spPr>
          <a:xfrm>
            <a:off x="13729771" y="1539463"/>
            <a:ext cx="9766707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1" u="sng"/>
            </a:lvl1pPr>
          </a:lstStyle>
          <a:p>
            <a:pPr/>
            <a:r>
              <a:t>Extrait d’une fiche client sur iPad</a:t>
            </a:r>
          </a:p>
        </p:txBody>
      </p:sp>
      <p:sp>
        <p:nvSpPr>
          <p:cNvPr id="214" name="Réception clientèle…"/>
          <p:cNvSpPr txBox="1"/>
          <p:nvPr/>
        </p:nvSpPr>
        <p:spPr>
          <a:xfrm>
            <a:off x="14680138" y="5022846"/>
            <a:ext cx="7808062" cy="570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09600" indent="-609600">
              <a:buSzPct val="123000"/>
              <a:buChar char="-"/>
            </a:pPr>
            <a:r>
              <a:t>Réception clientèle</a:t>
            </a:r>
          </a:p>
          <a:p>
            <a:pPr marL="609600" indent="-609600">
              <a:buSzPct val="123000"/>
              <a:buChar char="-"/>
            </a:pPr>
            <a:r>
              <a:t>Problématique client</a:t>
            </a:r>
          </a:p>
          <a:p>
            <a:pPr marL="609600" indent="-609600">
              <a:buSzPct val="123000"/>
              <a:buChar char="-"/>
            </a:pPr>
            <a:r>
              <a:t>Diagnostic d’entrée</a:t>
            </a:r>
          </a:p>
          <a:p>
            <a:pPr marL="609600" indent="-609600">
              <a:buSzPct val="123000"/>
              <a:buChar char="-"/>
            </a:pPr>
            <a:r>
              <a:t>Prise en charge acceptée </a:t>
            </a:r>
          </a:p>
          <a:p>
            <a:pPr marL="609600" indent="-609600">
              <a:buSzPct val="123000"/>
              <a:buChar char="-"/>
            </a:pPr>
            <a:r>
              <a:t>Réparation finale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Capture d’écran 2023-09-13 à 11.26.40.png" descr="Capture d’écran 2023-09-13 à 11.26.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7124" y="898625"/>
            <a:ext cx="8950656" cy="1191875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7" name="Formulaire clientèle"/>
          <p:cNvSpPr txBox="1"/>
          <p:nvPr/>
        </p:nvSpPr>
        <p:spPr>
          <a:xfrm>
            <a:off x="15280892" y="6447741"/>
            <a:ext cx="587136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1" u="sng"/>
            </a:lvl1pPr>
          </a:lstStyle>
          <a:p>
            <a:pPr/>
            <a:r>
              <a:t>Formulaire clientèle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Capture d’écran 2023-09-13 à 11.26.57.png" descr="Capture d’écran 2023-09-13 à 11.26.5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5134" y="662694"/>
            <a:ext cx="9305014" cy="12390612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20" name="Liste de la clientèle"/>
          <p:cNvSpPr txBox="1"/>
          <p:nvPr/>
        </p:nvSpPr>
        <p:spPr>
          <a:xfrm>
            <a:off x="14774331" y="6447741"/>
            <a:ext cx="5712868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1" u="sng"/>
            </a:lvl1pPr>
          </a:lstStyle>
          <a:p>
            <a:pPr/>
            <a:r>
              <a:t>Liste de la clientèle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À l’avenir -"/>
          <p:cNvSpPr txBox="1"/>
          <p:nvPr>
            <p:ph type="title" idx="4294967295"/>
          </p:nvPr>
        </p:nvSpPr>
        <p:spPr>
          <a:xfrm>
            <a:off x="9855305" y="6140449"/>
            <a:ext cx="4673390" cy="1435101"/>
          </a:xfrm>
          <a:prstGeom prst="rect">
            <a:avLst/>
          </a:prstGeom>
        </p:spPr>
        <p:txBody>
          <a:bodyPr/>
          <a:lstStyle>
            <a:lvl1pPr defTabSz="2096971">
              <a:defRPr spc="-146" sz="7310"/>
            </a:lvl1pPr>
          </a:lstStyle>
          <a:p>
            <a:pPr/>
            <a:r>
              <a:t>À l’avenir -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55787" y="6968720"/>
            <a:ext cx="7072426" cy="44202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32584" t="16662" r="32540" b="16573"/>
          <a:stretch>
            <a:fillRect/>
          </a:stretch>
        </p:blipFill>
        <p:spPr>
          <a:xfrm>
            <a:off x="9992561" y="1542927"/>
            <a:ext cx="4398878" cy="44210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3" h="21595" fill="norm" stroke="1" extrusionOk="0">
                <a:moveTo>
                  <a:pt x="10831" y="0"/>
                </a:moveTo>
                <a:cubicBezTo>
                  <a:pt x="7759" y="1"/>
                  <a:pt x="4682" y="19"/>
                  <a:pt x="4347" y="57"/>
                </a:cubicBezTo>
                <a:cubicBezTo>
                  <a:pt x="3738" y="124"/>
                  <a:pt x="3089" y="307"/>
                  <a:pt x="2607" y="547"/>
                </a:cubicBezTo>
                <a:cubicBezTo>
                  <a:pt x="1142" y="1279"/>
                  <a:pt x="252" y="2606"/>
                  <a:pt x="50" y="4364"/>
                </a:cubicBezTo>
                <a:cubicBezTo>
                  <a:pt x="-17" y="4945"/>
                  <a:pt x="-17" y="16669"/>
                  <a:pt x="50" y="17248"/>
                </a:cubicBezTo>
                <a:cubicBezTo>
                  <a:pt x="201" y="18560"/>
                  <a:pt x="680" y="19553"/>
                  <a:pt x="1549" y="20354"/>
                </a:cubicBezTo>
                <a:cubicBezTo>
                  <a:pt x="2258" y="21008"/>
                  <a:pt x="3178" y="21429"/>
                  <a:pt x="4190" y="21563"/>
                </a:cubicBezTo>
                <a:cubicBezTo>
                  <a:pt x="4366" y="21587"/>
                  <a:pt x="7432" y="21600"/>
                  <a:pt x="11004" y="21594"/>
                </a:cubicBezTo>
                <a:cubicBezTo>
                  <a:pt x="16824" y="21585"/>
                  <a:pt x="17534" y="21576"/>
                  <a:pt x="17834" y="21501"/>
                </a:cubicBezTo>
                <a:cubicBezTo>
                  <a:pt x="18884" y="21238"/>
                  <a:pt x="19573" y="20857"/>
                  <a:pt x="20236" y="20173"/>
                </a:cubicBezTo>
                <a:cubicBezTo>
                  <a:pt x="20847" y="19542"/>
                  <a:pt x="21182" y="18938"/>
                  <a:pt x="21431" y="18010"/>
                </a:cubicBezTo>
                <a:lnTo>
                  <a:pt x="21497" y="17762"/>
                </a:lnTo>
                <a:cubicBezTo>
                  <a:pt x="21526" y="17629"/>
                  <a:pt x="21553" y="17479"/>
                  <a:pt x="21573" y="17252"/>
                </a:cubicBezTo>
                <a:lnTo>
                  <a:pt x="21573" y="10886"/>
                </a:lnTo>
                <a:cubicBezTo>
                  <a:pt x="21573" y="3730"/>
                  <a:pt x="21583" y="4024"/>
                  <a:pt x="21285" y="3143"/>
                </a:cubicBezTo>
                <a:cubicBezTo>
                  <a:pt x="21034" y="2402"/>
                  <a:pt x="20634" y="1800"/>
                  <a:pt x="20024" y="1243"/>
                </a:cubicBezTo>
                <a:cubicBezTo>
                  <a:pt x="19280" y="564"/>
                  <a:pt x="18426" y="196"/>
                  <a:pt x="17269" y="55"/>
                </a:cubicBezTo>
                <a:cubicBezTo>
                  <a:pt x="16966" y="18"/>
                  <a:pt x="13902" y="0"/>
                  <a:pt x="10831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ommaire :"/>
          <p:cNvSpPr txBox="1"/>
          <p:nvPr>
            <p:ph type="title" idx="4294967295"/>
          </p:nvPr>
        </p:nvSpPr>
        <p:spPr>
          <a:xfrm>
            <a:off x="318496" y="445620"/>
            <a:ext cx="10477501" cy="1435101"/>
          </a:xfrm>
          <a:prstGeom prst="rect">
            <a:avLst/>
          </a:prstGeom>
        </p:spPr>
        <p:txBody>
          <a:bodyPr/>
          <a:lstStyle/>
          <a:p>
            <a:pPr/>
            <a:r>
              <a:t>Sommaire :</a:t>
            </a:r>
          </a:p>
        </p:txBody>
      </p:sp>
      <p:sp>
        <p:nvSpPr>
          <p:cNvPr id="175" name="Présentation de l’entreprise -…"/>
          <p:cNvSpPr txBox="1"/>
          <p:nvPr/>
        </p:nvSpPr>
        <p:spPr>
          <a:xfrm>
            <a:off x="4556562" y="2941329"/>
            <a:ext cx="16411441" cy="9381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i="1"/>
            </a:pPr>
            <a:r>
              <a:t>Présentation de l’entreprise -</a:t>
            </a:r>
          </a:p>
          <a:p>
            <a:pPr>
              <a:defRPr i="1"/>
            </a:pPr>
            <a:r>
              <a:t>Présentation du projet -</a:t>
            </a:r>
          </a:p>
          <a:p>
            <a:pPr>
              <a:defRPr i="1"/>
            </a:pPr>
            <a:r>
              <a:t>Objectifs du projet -</a:t>
            </a:r>
          </a:p>
          <a:p>
            <a:pPr>
              <a:defRPr i="1"/>
            </a:pPr>
            <a:r>
              <a:t>Extraits de code Front &amp; Back End -</a:t>
            </a:r>
          </a:p>
          <a:p>
            <a:pPr>
              <a:defRPr i="1"/>
            </a:pPr>
            <a:r>
              <a:t>Description d’une entrée clients version papier -</a:t>
            </a:r>
          </a:p>
          <a:p>
            <a:pPr>
              <a:defRPr i="1"/>
            </a:pPr>
            <a:r>
              <a:t>Description d’une entrée clients version web -</a:t>
            </a:r>
          </a:p>
          <a:p>
            <a:pPr>
              <a:defRPr i="1"/>
            </a:pPr>
            <a:r>
              <a:t>À l’avenir -</a:t>
            </a:r>
          </a:p>
          <a:p>
            <a:pPr>
              <a:defRPr i="1"/>
            </a:pPr>
            <a:r>
              <a:t>Annexe -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Annexe -"/>
          <p:cNvSpPr txBox="1"/>
          <p:nvPr>
            <p:ph type="title" idx="4294967295"/>
          </p:nvPr>
        </p:nvSpPr>
        <p:spPr>
          <a:xfrm>
            <a:off x="9855305" y="6140450"/>
            <a:ext cx="4673390" cy="1435100"/>
          </a:xfrm>
          <a:prstGeom prst="rect">
            <a:avLst/>
          </a:prstGeom>
        </p:spPr>
        <p:txBody>
          <a:bodyPr/>
          <a:lstStyle/>
          <a:p>
            <a:pPr/>
            <a:r>
              <a:t>Annexe -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image-collée.jpeg" descr="image-collé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2254" y="1903993"/>
            <a:ext cx="7431011" cy="9908014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  <p:pic>
        <p:nvPicPr>
          <p:cNvPr id="230" name="image-collée.jpeg" descr="image-collé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39661" y="1903993"/>
            <a:ext cx="7431011" cy="9908014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  <p:sp>
        <p:nvSpPr>
          <p:cNvPr id="231" name="AMD Ryzen 5 5500…"/>
          <p:cNvSpPr txBox="1"/>
          <p:nvPr/>
        </p:nvSpPr>
        <p:spPr>
          <a:xfrm>
            <a:off x="15831412" y="3475772"/>
            <a:ext cx="10853625" cy="8156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09600" indent="-609600">
              <a:buSzPct val="123000"/>
              <a:buChar char="-"/>
            </a:pPr>
            <a:r>
              <a:t>AMD Ryzen 5 5500</a:t>
            </a:r>
          </a:p>
          <a:p>
            <a:pPr marL="609600" indent="-609600">
              <a:buSzPct val="123000"/>
              <a:buChar char="-"/>
            </a:pPr>
            <a:r>
              <a:t>16Go DDR4 3200MHz </a:t>
            </a:r>
          </a:p>
          <a:p>
            <a:pPr marL="609600" indent="-609600">
              <a:buSzPct val="123000"/>
              <a:buChar char="-"/>
            </a:pPr>
            <a:r>
              <a:t>RTX 3050 MSI Ventus XS X2 8Go OC</a:t>
            </a:r>
          </a:p>
          <a:p>
            <a:pPr marL="609600" indent="-609600">
              <a:buSzPct val="123000"/>
              <a:buChar char="-"/>
            </a:pPr>
            <a:r>
              <a:t>1To SSD NVMe Gen.3 </a:t>
            </a:r>
          </a:p>
          <a:p>
            <a:pPr marL="609600" indent="-609600">
              <a:buSzPct val="123000"/>
              <a:buChar char="-"/>
            </a:pPr>
            <a:r>
              <a:t>Boitier M.Red </a:t>
            </a:r>
          </a:p>
          <a:p>
            <a:pPr marL="609600" indent="-609600">
              <a:buSzPct val="123000"/>
              <a:buChar char="-"/>
            </a:pPr>
            <a:r>
              <a:t>M-RED 550W 80+</a:t>
            </a:r>
          </a:p>
          <a:p>
            <a:pPr marL="609600" indent="-609600">
              <a:buSzPct val="123000"/>
              <a:buChar char="-"/>
            </a:pPr>
            <a:r>
              <a:t>Windows 11 Famille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Merci de votre écoute -"/>
          <p:cNvSpPr txBox="1"/>
          <p:nvPr>
            <p:ph type="title" idx="4294967295"/>
          </p:nvPr>
        </p:nvSpPr>
        <p:spPr>
          <a:xfrm>
            <a:off x="8403259" y="6140449"/>
            <a:ext cx="7577482" cy="1435101"/>
          </a:xfrm>
          <a:prstGeom prst="rect">
            <a:avLst/>
          </a:prstGeom>
        </p:spPr>
        <p:txBody>
          <a:bodyPr/>
          <a:lstStyle>
            <a:lvl1pPr defTabSz="1584920">
              <a:defRPr spc="-110" sz="5524"/>
            </a:lvl1pPr>
          </a:lstStyle>
          <a:p>
            <a:pPr/>
            <a:r>
              <a:t>Merci de votre écoute -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résentation de la société -"/>
          <p:cNvSpPr txBox="1"/>
          <p:nvPr>
            <p:ph type="title" idx="4294967295"/>
          </p:nvPr>
        </p:nvSpPr>
        <p:spPr>
          <a:xfrm>
            <a:off x="6965950" y="6140450"/>
            <a:ext cx="10477500" cy="1435100"/>
          </a:xfrm>
          <a:prstGeom prst="rect">
            <a:avLst/>
          </a:prstGeom>
        </p:spPr>
        <p:txBody>
          <a:bodyPr/>
          <a:lstStyle>
            <a:lvl1pPr defTabSz="1853137">
              <a:defRPr spc="-129" sz="6460"/>
            </a:lvl1pPr>
          </a:lstStyle>
          <a:p>
            <a:pPr/>
            <a:r>
              <a:t>Présentation de la société -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8372" y="647392"/>
            <a:ext cx="9472152" cy="7113364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  <p:pic>
        <p:nvPicPr>
          <p:cNvPr id="18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93674" y="5888863"/>
            <a:ext cx="9670305" cy="7262173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  <p:sp>
        <p:nvSpPr>
          <p:cNvPr id="181" name="Année de création 2022."/>
          <p:cNvSpPr txBox="1"/>
          <p:nvPr/>
        </p:nvSpPr>
        <p:spPr>
          <a:xfrm>
            <a:off x="10666064" y="1063047"/>
            <a:ext cx="676564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Année de création 2022.</a:t>
            </a:r>
          </a:p>
        </p:txBody>
      </p:sp>
      <p:sp>
        <p:nvSpPr>
          <p:cNvPr id="182" name="Le labo."/>
          <p:cNvSpPr txBox="1"/>
          <p:nvPr/>
        </p:nvSpPr>
        <p:spPr>
          <a:xfrm>
            <a:off x="11594763" y="12109745"/>
            <a:ext cx="2293621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Le labo.</a:t>
            </a:r>
          </a:p>
        </p:txBody>
      </p:sp>
      <p:pic>
        <p:nvPicPr>
          <p:cNvPr id="18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13966" y="-383411"/>
            <a:ext cx="9655216" cy="14482822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7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0" grpId="3"/>
      <p:bldP build="whole" bldLvl="1" animBg="1" rev="0" advAuto="0" spid="182" grpId="4"/>
      <p:bldP build="whole" bldLvl="1" animBg="1" rev="0" advAuto="0" spid="183" grpId="5"/>
      <p:bldP build="whole" bldLvl="1" animBg="1" rev="0" advAuto="0" spid="181" grpId="2"/>
      <p:bldP build="whole" bldLvl="1" animBg="1" rev="0" advAuto="0" spid="17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résentation du projet  -"/>
          <p:cNvSpPr txBox="1"/>
          <p:nvPr>
            <p:ph type="title" idx="4294967295"/>
          </p:nvPr>
        </p:nvSpPr>
        <p:spPr>
          <a:xfrm>
            <a:off x="7122736" y="6140449"/>
            <a:ext cx="10138528" cy="1435101"/>
          </a:xfrm>
          <a:prstGeom prst="rect">
            <a:avLst/>
          </a:prstGeom>
        </p:spPr>
        <p:txBody>
          <a:bodyPr/>
          <a:lstStyle>
            <a:lvl1pPr defTabSz="2023821">
              <a:defRPr spc="-141" sz="7054"/>
            </a:lvl1pPr>
          </a:lstStyle>
          <a:p>
            <a:pPr/>
            <a:r>
              <a:t>Présentation du projet  -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Le but ?…"/>
          <p:cNvSpPr txBox="1"/>
          <p:nvPr/>
        </p:nvSpPr>
        <p:spPr>
          <a:xfrm>
            <a:off x="4556562" y="4778404"/>
            <a:ext cx="16411441" cy="570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i="1"/>
            </a:pPr>
            <a:r>
              <a:t>Le but ?</a:t>
            </a:r>
          </a:p>
          <a:p>
            <a:pPr>
              <a:defRPr i="1"/>
            </a:pPr>
            <a:r>
              <a:t>La méthode utilisée ? </a:t>
            </a:r>
          </a:p>
          <a:p>
            <a:pPr>
              <a:defRPr i="1"/>
            </a:pPr>
            <a:r>
              <a:t>Pourquoi ce changement ? </a:t>
            </a:r>
          </a:p>
          <a:p>
            <a:pPr>
              <a:defRPr i="1"/>
            </a:pPr>
            <a:r>
              <a:t>Par quel moyens ?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Extraits de code Front &amp; Back End -"/>
          <p:cNvSpPr txBox="1"/>
          <p:nvPr>
            <p:ph type="title" idx="4294967295"/>
          </p:nvPr>
        </p:nvSpPr>
        <p:spPr>
          <a:xfrm>
            <a:off x="7122736" y="6140450"/>
            <a:ext cx="10138528" cy="1435100"/>
          </a:xfrm>
          <a:prstGeom prst="rect">
            <a:avLst/>
          </a:prstGeom>
        </p:spPr>
        <p:txBody>
          <a:bodyPr/>
          <a:lstStyle>
            <a:lvl1pPr defTabSz="1365469">
              <a:defRPr spc="-95" sz="4760"/>
            </a:lvl1pPr>
          </a:lstStyle>
          <a:p>
            <a:pPr/>
            <a:r>
              <a:t>Extraits de code Front &amp; Back End -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Capture d’écran 2023-08-04 à 14.16.56.png" descr="Capture d’écran 2023-08-04 à 14.16.56.png"/>
          <p:cNvPicPr>
            <a:picLocks noChangeAspect="1"/>
          </p:cNvPicPr>
          <p:nvPr/>
        </p:nvPicPr>
        <p:blipFill>
          <a:blip r:embed="rId2">
            <a:extLst/>
          </a:blip>
          <a:srcRect l="6012" t="433" r="8419" b="13998"/>
          <a:stretch>
            <a:fillRect/>
          </a:stretch>
        </p:blipFill>
        <p:spPr>
          <a:xfrm>
            <a:off x="754287" y="574873"/>
            <a:ext cx="14160303" cy="12566096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  <p:sp>
        <p:nvSpPr>
          <p:cNvPr id="192" name="Ligne"/>
          <p:cNvSpPr/>
          <p:nvPr/>
        </p:nvSpPr>
        <p:spPr>
          <a:xfrm>
            <a:off x="2297633" y="6338149"/>
            <a:ext cx="2322526" cy="1"/>
          </a:xfrm>
          <a:prstGeom prst="line">
            <a:avLst/>
          </a:prstGeom>
          <a:ln w="241300">
            <a:solidFill>
              <a:srgbClr val="1E1E1E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3" name="Extrait de la page d’accueil"/>
          <p:cNvSpPr txBox="1"/>
          <p:nvPr/>
        </p:nvSpPr>
        <p:spPr>
          <a:xfrm>
            <a:off x="17013355" y="5514817"/>
            <a:ext cx="5081998" cy="2686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/>
            </a:lvl1pPr>
          </a:lstStyle>
          <a:p>
            <a:pPr/>
            <a:r>
              <a:t>Extrait de la page d’accueil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Capture d’écran 2023-08-24 à 13.53.39.png" descr="Capture d’écran 2023-08-24 à 13.53.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0198" y="888450"/>
            <a:ext cx="14454945" cy="11939100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Extrait de la requête d’entrée des clients"/>
          <p:cNvSpPr txBox="1"/>
          <p:nvPr/>
        </p:nvSpPr>
        <p:spPr>
          <a:xfrm>
            <a:off x="17013355" y="5188209"/>
            <a:ext cx="5081998" cy="333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/>
            </a:lvl1pPr>
          </a:lstStyle>
          <a:p>
            <a:pPr/>
            <a:r>
              <a:t>Extrait de la requête d’entrée des clients 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